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80" autoAdjust="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0" y="533400"/>
            <a:ext cx="7365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Тестове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опитування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1981200"/>
            <a:ext cx="7241213" cy="29238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мандри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молодь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кличуть</a:t>
            </a:r>
            <a:endParaRPr lang="ru-RU" sz="4000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 algn="ctr"/>
            <a:endParaRPr lang="ru-RU" sz="3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Океани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Гори;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Полонини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295400"/>
            <a:ext cx="8077200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>
              <a:buAutoNum type="arabicPeriod" startAt="10"/>
            </a:pP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Який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сві</a:t>
            </a:r>
            <a:r>
              <a:rPr lang="uk-UA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й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ський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птах</a:t>
            </a:r>
            <a:r>
              <a:rPr lang="en-US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,,</a:t>
            </a:r>
            <a:r>
              <a:rPr lang="uk-UA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землю всю не розгребе</a:t>
            </a:r>
            <a:r>
              <a:rPr lang="en-US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’’</a:t>
            </a:r>
            <a:r>
              <a:rPr lang="uk-UA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</a:t>
            </a:r>
          </a:p>
          <a:p>
            <a:pPr marL="914400" indent="-914400" algn="ctr"/>
            <a:endParaRPr lang="ru-RU" sz="4000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індик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гусь;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півень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990600"/>
            <a:ext cx="8485961" cy="33547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>
              <a:buAutoNum type="arabicPeriod" startAt="11"/>
            </a:pP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итання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яким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спочатку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звертається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поет у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творі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читача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</a:p>
          <a:p>
            <a:pPr marL="914400" indent="-914400" algn="ctr"/>
            <a:endParaRPr lang="ru-RU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,,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хто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сказав,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що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все уже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відкрито</a:t>
            </a:r>
            <a:r>
              <a:rPr lang="uk-UA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’’</a:t>
            </a:r>
            <a:endParaRPr lang="ru-RU" sz="3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,,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нащо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ж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мені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народжені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тоді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</a:t>
            </a:r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’’</a:t>
            </a:r>
            <a:endParaRPr lang="ru-RU" sz="3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uk-UA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,,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наші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сподівання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молоді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’’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447800"/>
            <a:ext cx="8229600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>
              <a:buAutoNum type="arabicPeriod" startAt="12"/>
            </a:pP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Куди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автор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твору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намагався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помістити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marL="914400" indent="-914400" algn="ctr"/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,,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сподівання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молоді</a:t>
            </a:r>
            <a:r>
              <a:rPr lang="en-US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’’</a:t>
            </a:r>
            <a:r>
              <a:rPr lang="uk-UA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</a:t>
            </a:r>
            <a:endParaRPr lang="ru-RU" sz="4000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 algn="ctr"/>
            <a:endParaRPr lang="ru-RU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скриню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у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корито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на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крила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великого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літака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295400"/>
            <a:ext cx="8915400" cy="33547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>
              <a:buAutoNum type="arabicPeriod" startAt="2"/>
            </a:pP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 Симоненко назвав бухту </a:t>
            </a:r>
          </a:p>
          <a:p>
            <a:pPr marL="914400" indent="-914400" algn="ctr"/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творі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місцем</a:t>
            </a:r>
            <a:endParaRPr lang="ru-RU" sz="4000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 algn="ctr">
              <a:buFont typeface="+mj-lt"/>
              <a:buAutoNum type="arabicPeriod"/>
            </a:pPr>
            <a:endParaRPr lang="ru-RU" sz="2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Роздумів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Спокою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;</a:t>
            </a:r>
          </a:p>
          <a:p>
            <a:pPr marL="914400" indent="-914400">
              <a:buFont typeface="+mj-lt"/>
              <a:buAutoNum type="alphaLcParenR"/>
            </a:pPr>
            <a:r>
              <a:rPr lang="uk-UA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Х</a:t>
            </a:r>
            <a:r>
              <a:rPr lang="uk-UA" sz="3600" b="1" smtClean="0">
                <a:ln w="50800"/>
                <a:solidFill>
                  <a:schemeClr val="bg1">
                    <a:shade val="50000"/>
                  </a:schemeClr>
                </a:solidFill>
              </a:rPr>
              <a:t>вилювань</a:t>
            </a:r>
            <a:r>
              <a:rPr lang="uk-UA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sz="3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3000"/>
            <a:ext cx="9144000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/>
            <a:r>
              <a:rPr lang="uk-UA" sz="32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3. </a:t>
            </a:r>
            <a:r>
              <a:rPr lang="uk-UA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 кого звертається поет</a:t>
            </a:r>
            <a:endParaRPr lang="uk-UA" sz="3600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 algn="ctr"/>
            <a:r>
              <a:rPr lang="uk-UA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uk-UA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із закликом вирушити у подорож?</a:t>
            </a:r>
            <a:endParaRPr lang="uk-UA" sz="3600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 algn="ctr"/>
            <a:endParaRPr lang="ru-RU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Магеллана;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Вчених-дослідників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олоді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47800"/>
            <a:ext cx="9144000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4.</a:t>
            </a: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Де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пропонує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автор</a:t>
            </a:r>
          </a:p>
          <a:p>
            <a:pPr marL="914400" indent="-914400" algn="ctr"/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«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відкривати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духовні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острови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»?</a:t>
            </a:r>
          </a:p>
          <a:p>
            <a:pPr marL="914400" indent="-914400" algn="ctr"/>
            <a:endParaRPr lang="ru-RU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 вершинах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гір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океані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рідного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народу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Під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час перегляду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художніх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фільмів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143000"/>
            <a:ext cx="8839200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>
              <a:buAutoNum type="arabicPeriod" startAt="5"/>
            </a:pP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Яким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транспортом буде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користуватися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ліричний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герой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Під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час </a:t>
            </a:r>
            <a:r>
              <a:rPr lang="ru-RU" sz="36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подорожі</a:t>
            </a:r>
            <a:r>
              <a:rPr lang="ru-RU" sz="36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</a:p>
          <a:p>
            <a:pPr marL="914400" indent="-914400" algn="ctr">
              <a:buAutoNum type="arabicPeriod" startAt="5"/>
            </a:pPr>
            <a:endParaRPr lang="ru-RU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Літаком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Кораблем;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Потягом.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447800"/>
            <a:ext cx="7845482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>
              <a:buAutoNum type="arabicPeriod" startAt="6"/>
            </a:pP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Доки буде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жити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герой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твору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</a:t>
            </a:r>
          </a:p>
          <a:p>
            <a:pPr marL="914400" indent="-914400" algn="ctr"/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Доти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</a:t>
            </a:r>
          </a:p>
          <a:p>
            <a:pPr marL="914400" indent="-914400" algn="ctr"/>
            <a:endParaRPr lang="ru-RU" sz="32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Вистачить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сил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мужності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Це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буде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необхідно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Відкриватиме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цікаве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незвідане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447800"/>
            <a:ext cx="9144000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14400" indent="-914400" algn="ctr">
              <a:buAutoNum type="arabicPeriod" startAt="7"/>
            </a:pP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В. Симоненко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засуджує</a:t>
            </a:r>
            <a:r>
              <a:rPr lang="ru-RU" sz="4000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 </a:t>
            </a:r>
            <a:r>
              <a:rPr lang="ru-RU" sz="4000" b="1" u="sng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людині</a:t>
            </a:r>
            <a:endParaRPr lang="ru-RU" sz="4000" b="1" u="sng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 algn="ctr"/>
            <a:endParaRPr lang="ru-RU" sz="36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Байдужість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Улесливість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Надмірну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36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емоційність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0"/>
            <a:ext cx="9144000" cy="37240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 startAt="8"/>
            </a:pPr>
            <a:r>
              <a:rPr lang="ru-RU" sz="3600" b="1" u="sng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Подорожуючи</a:t>
            </a:r>
            <a:r>
              <a:rPr lang="ru-RU" sz="36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Х. Колумб, </a:t>
            </a:r>
            <a:r>
              <a:rPr lang="ru-RU" sz="36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який</a:t>
            </a:r>
            <a:r>
              <a:rPr lang="ru-RU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згадується</a:t>
            </a:r>
            <a:r>
              <a:rPr lang="ru-RU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у </a:t>
            </a:r>
            <a:r>
              <a:rPr lang="ru-RU" sz="36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вірші</a:t>
            </a:r>
            <a:r>
              <a:rPr lang="ru-RU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36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відкрив</a:t>
            </a:r>
            <a:endParaRPr lang="ru-RU" sz="3600" b="1" u="sng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914400" indent="-914400" algn="ctr"/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Індію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Португалію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Америку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981200"/>
            <a:ext cx="82296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9.  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Автор </a:t>
            </a:r>
            <a:r>
              <a:rPr lang="ru-RU" sz="36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прагне</a:t>
            </a:r>
            <a:r>
              <a:rPr lang="ru-RU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позбавити</a:t>
            </a:r>
            <a:r>
              <a:rPr lang="ru-RU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від</a:t>
            </a:r>
            <a:r>
              <a:rPr lang="ru-RU" sz="3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мулу:</a:t>
            </a:r>
            <a:endParaRPr lang="ru-RU" sz="3200" b="1" u="sng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914400" indent="-914400" algn="ctr"/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914400" indent="-914400">
              <a:buFont typeface="+mj-lt"/>
              <a:buAutoNum type="alphaLcParenR"/>
            </a:pP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Людські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душі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іржаві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якорі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;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народну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мову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242</Words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16</cp:revision>
  <dcterms:modified xsi:type="dcterms:W3CDTF">2012-03-06T19:10:20Z</dcterms:modified>
</cp:coreProperties>
</file>