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3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2267-491F-4D4F-AD0B-CC131B5F9A4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29BE-28CE-406A-8505-0F557AEE2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0146-F4F9-4AF6-9DE8-08DB60F49EC2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5018-D203-4C5F-9AF3-47DF396F0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D6C0-BA98-4685-8794-B8F7D8F21087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AF2F-3AD5-4F4F-8453-72BEAD534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FFA3-DE44-4E15-8768-7444EDEF04C2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A12C-8376-457F-9A57-0171F3BE6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7C3C-438A-4C4E-8B57-1D901CF72CCF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321E-6600-41EB-85DA-4060B3B24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E25B-6FAE-4AA6-B2DA-2B1A39246798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604A-FF38-41A5-909D-60F570D8F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401C-C421-460C-A915-B695B51E1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D28D-87D6-421A-8056-5821FC0B2D1D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6A96-5A6A-41AD-BD7C-6D8C5CA07386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207F-9840-43B3-9841-2382EA0BF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F30C-320A-4D21-B2A7-804B0AE36378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6915-4857-403B-A434-3B894E5D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35B7-D19D-41D9-BC3E-F009D269DB62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0A8B-2BAC-4100-9C89-C412A0E32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D3EC-27E7-4C28-A6C6-3C28AB779FF9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0772-C43A-48DD-99AD-496364F98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2F57D55-6539-4171-95D9-0241B14B094D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C201A8D-500B-4068-8F87-002162B99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477280" cy="305776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ять про Тараса Григоровича Шевченка вшановується </a:t>
            </a:r>
            <a:b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всій Україні</a:t>
            </a:r>
            <a:endParaRPr lang="ru-RU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Бульвар ім. Т.Г. Шевченка. </a:t>
            </a:r>
            <a:b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Місто Тернопіль.</a:t>
            </a:r>
            <a:endParaRPr lang="ru-RU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71625"/>
            <a:ext cx="70723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87350"/>
            <a:ext cx="8316912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  <a:r>
              <a:rPr lang="uk-UA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ятник</a:t>
            </a: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Т.Г. Шевченку. Місто Теребовля.</a:t>
            </a:r>
            <a:endParaRPr lang="ru-RU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357313"/>
            <a:ext cx="66436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936875"/>
            <a:ext cx="50196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285720" y="214290"/>
            <a:ext cx="7786742" cy="392909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b="1" i="1" dirty="0" err="1">
                <a:ln/>
                <a:solidFill>
                  <a:schemeClr val="accent3"/>
                </a:solidFill>
                <a:latin typeface="+mn-lt"/>
              </a:rPr>
              <a:t>“Будеш</a:t>
            </a:r>
            <a:r>
              <a:rPr lang="uk-UA" sz="4000" b="1" i="1" dirty="0">
                <a:ln/>
                <a:solidFill>
                  <a:schemeClr val="accent3"/>
                </a:solidFill>
                <a:latin typeface="+mn-lt"/>
              </a:rPr>
              <a:t>, батьку, панувати,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b="1" i="1" dirty="0">
                <a:ln/>
                <a:solidFill>
                  <a:schemeClr val="accent3"/>
                </a:solidFill>
                <a:latin typeface="+mn-lt"/>
              </a:rPr>
              <a:t>Поки живуть  люди.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b="1" i="1" dirty="0">
                <a:ln/>
                <a:solidFill>
                  <a:schemeClr val="accent3"/>
                </a:solidFill>
                <a:latin typeface="+mn-lt"/>
              </a:rPr>
              <a:t>Поки сонце з неба  світить,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b="1" i="1" dirty="0">
                <a:ln/>
                <a:solidFill>
                  <a:schemeClr val="accent3"/>
                </a:solidFill>
                <a:latin typeface="+mn-lt"/>
              </a:rPr>
              <a:t>Тебе не забудуть</a:t>
            </a:r>
            <a:r>
              <a:rPr lang="uk-UA" sz="2600" b="1" i="1" dirty="0">
                <a:ln/>
                <a:solidFill>
                  <a:schemeClr val="accent3"/>
                </a:solidFill>
                <a:latin typeface="+mn-lt"/>
              </a:rPr>
              <a:t>!”</a:t>
            </a:r>
            <a:endParaRPr lang="ru-RU" sz="2600" b="1" i="1" dirty="0">
              <a:ln/>
              <a:solidFill>
                <a:schemeClr val="accent3"/>
              </a:solidFill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ru-RU" sz="26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Шевченківські гаї. </a:t>
            </a:r>
            <a:b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Місто Львів.</a:t>
            </a:r>
            <a:endParaRPr lang="ru-RU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42875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5723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42938"/>
            <a:ext cx="7358062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81327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238" cy="35623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  <a:r>
              <a:rPr lang="uk-UA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ятник</a:t>
            </a: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Т.Г. Шевченку. </a:t>
            </a:r>
            <a:b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Місто Дрогобич.</a:t>
            </a:r>
            <a:endParaRPr lang="ru-RU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8625"/>
            <a:ext cx="42322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ять про поета зберігається і у селі Моринцях, де він народився.</a:t>
            </a:r>
            <a:endParaRPr lang="ru-RU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00250"/>
            <a:ext cx="6429375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44831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000375"/>
            <a:ext cx="50371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Вшановують</a:t>
            </a:r>
            <a:r>
              <a:rPr lang="ru-RU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  <a:r>
              <a:rPr lang="uk-UA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ять </a:t>
            </a:r>
            <a:r>
              <a:rPr lang="ru-RU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Кобзаря </a:t>
            </a:r>
            <a:r>
              <a:rPr lang="ru-RU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нашій</a:t>
            </a:r>
            <a:r>
              <a:rPr lang="ru-RU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рідній</a:t>
            </a:r>
            <a:r>
              <a:rPr lang="ru-RU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Тернопільщині</a:t>
            </a:r>
            <a:r>
              <a:rPr lang="ru-RU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928813"/>
            <a:ext cx="6538912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Пам'ять про Тараса Григоровича Шевченка вшановується  по всій Україні</dc:title>
  <dc:creator>User</dc:creator>
  <cp:lastModifiedBy>WinXPProSP3</cp:lastModifiedBy>
  <cp:revision>6</cp:revision>
  <dcterms:created xsi:type="dcterms:W3CDTF">2014-03-06T06:25:03Z</dcterms:created>
  <dcterms:modified xsi:type="dcterms:W3CDTF">2014-03-06T18:29:50Z</dcterms:modified>
</cp:coreProperties>
</file>