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75" r:id="rId6"/>
    <p:sldId id="269" r:id="rId7"/>
    <p:sldId id="276" r:id="rId8"/>
    <p:sldId id="270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7" autoAdjust="0"/>
  </p:normalViewPr>
  <p:slideViewPr>
    <p:cSldViewPr>
      <p:cViewPr varScale="1">
        <p:scale>
          <a:sx n="66" d="100"/>
          <a:sy n="66" d="100"/>
        </p:scale>
        <p:origin x="-11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17AF7C-20E8-4491-B9A9-0D393DC0E462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72F3D2-8434-43BC-96E3-C3899B84D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FF389F-1474-48FD-994C-CD4D07B39C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A27079-53CC-46AF-8416-94531567A0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4844D3-590E-4B12-B324-8E35FF8F287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0E07BB-B031-4258-AA3F-8A3E567651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6EE98-91DB-46EE-A3C9-6F0A4A988D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06032-65CB-4B04-BFE8-C180C1E9293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393499-1017-4B9C-B3A6-6CD21B0830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10F973-EC08-4671-B5CC-2D590D5FF31A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8341A0-B61C-4D7E-A9B6-28EA5AAF89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2843F8-1F6D-47E4-916A-A05AE87012EF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6970-4574-4C95-BB7B-8F20887C531A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1250-BB11-4241-9E85-065F45F7C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6A0A-5161-4C9B-A200-BAFA92D31ACE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F857-DED9-4977-8560-6FF6CCAF2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F037-79D9-4F11-89C0-F92ED0BFC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2CBF-9C4B-4D00-92D8-6F8D336BFD61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B647-AB78-43F9-9D1C-41C59A8CE654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1752B-1442-415E-97D1-3E5147AF4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5138-C8EE-41B6-BBF8-DD1E12ABE3E3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4B54-FD84-4CA2-B36A-C66691627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68B63D-7575-4E5B-ADAC-CA529AE63F28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99AC2C0-1D06-4D19-9953-04FAEE4F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slide" Target="slide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1724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/>
              <a:t>Коли </a:t>
            </a:r>
            <a:r>
              <a:rPr lang="uk-UA" b="1" smtClean="0"/>
              <a:t>і </a:t>
            </a:r>
            <a:r>
              <a:rPr lang="ru-RU" b="1" smtClean="0"/>
              <a:t>де </a:t>
            </a:r>
            <a:r>
              <a:rPr lang="ru-RU" b="1" err="1" smtClean="0"/>
              <a:t>народився</a:t>
            </a:r>
            <a:r>
              <a:rPr lang="ru-RU" b="1" smtClean="0"/>
              <a:t> Т.Шевченко</a:t>
            </a:r>
            <a:r>
              <a:rPr smtClean="0"/>
              <a:t>?</a:t>
            </a:r>
            <a:endParaRPr lang="ru-RU"/>
          </a:p>
        </p:txBody>
      </p:sp>
      <p:pic>
        <p:nvPicPr>
          <p:cNvPr id="14339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3644900"/>
            <a:ext cx="5072062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Б.9 березня 1814р в с. Кирилівці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А.9 березня 1814р в с. Моринцях</a:t>
            </a:r>
          </a:p>
        </p:txBody>
      </p:sp>
      <p:pic>
        <p:nvPicPr>
          <p:cNvPr id="1434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651500" y="55895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745" fill="hold"/>
                                        <p:tgtEl>
                                          <p:spTgt spid="14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4"/>
                </p:tgtEl>
              </p:cMediaNode>
            </p:audio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429000"/>
            <a:ext cx="5286375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</a:t>
            </a:r>
            <a:r>
              <a:rPr lang="uk-UA" sz="3200">
                <a:solidFill>
                  <a:schemeClr val="bg1"/>
                </a:solidFill>
              </a:rPr>
              <a:t> 10 лютого 1891р.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</a:t>
            </a:r>
            <a:r>
              <a:rPr lang="uk-UA" sz="3200">
                <a:solidFill>
                  <a:schemeClr val="bg1"/>
                </a:solidFill>
              </a:rPr>
              <a:t>10</a:t>
            </a:r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 березня </a:t>
            </a:r>
            <a:r>
              <a:rPr lang="uk-UA" sz="3200">
                <a:solidFill>
                  <a:schemeClr val="bg1"/>
                </a:solidFill>
              </a:rPr>
              <a:t>1</a:t>
            </a:r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8</a:t>
            </a:r>
            <a:r>
              <a:rPr lang="uk-UA" sz="3200">
                <a:solidFill>
                  <a:schemeClr val="bg1"/>
                </a:solidFill>
              </a:rPr>
              <a:t>61р.</a:t>
            </a:r>
          </a:p>
        </p:txBody>
      </p:sp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075" y="146050"/>
            <a:ext cx="8474075" cy="123190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1724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smtClean="0"/>
              <a:t>Скільки років було Тарасу коли сім</a:t>
            </a:r>
            <a:r>
              <a:rPr sz="4000" b="1" smtClean="0"/>
              <a:t>`</a:t>
            </a:r>
            <a:r>
              <a:rPr lang="uk-UA" sz="4000" b="1" smtClean="0"/>
              <a:t>я переїхала до Кирилівки</a:t>
            </a:r>
            <a:r>
              <a:rPr sz="4000" b="1" smtClean="0"/>
              <a:t>?</a:t>
            </a:r>
            <a:endParaRPr lang="ru-RU" sz="4000"/>
          </a:p>
        </p:txBody>
      </p:sp>
      <p:pic>
        <p:nvPicPr>
          <p:cNvPr id="16387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88" y="1571625"/>
            <a:ext cx="6143625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/>
                </a:solidFill>
                <a:latin typeface="+mn-lt"/>
              </a:rPr>
              <a:t>А.</a:t>
            </a:r>
            <a:r>
              <a:rPr lang="uk-UA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4 роки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2714625"/>
            <a:ext cx="6429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Б. 2 роки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172480" cy="10413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smtClean="0"/>
              <a:t>Ким були батьки Тараса</a:t>
            </a:r>
            <a:r>
              <a:rPr b="1" smtClean="0"/>
              <a:t>?</a:t>
            </a:r>
            <a:endParaRPr lang="ru-RU"/>
          </a:p>
        </p:txBody>
      </p:sp>
      <p:pic>
        <p:nvPicPr>
          <p:cNvPr id="18435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 Наймитами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 Кріпаками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1724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smtClean="0"/>
              <a:t>Про кого з найтеплішими почуттями згадує Тарас</a:t>
            </a:r>
            <a:r>
              <a:rPr b="1" smtClean="0"/>
              <a:t>?</a:t>
            </a:r>
            <a:endParaRPr lang="ru-RU"/>
          </a:p>
        </p:txBody>
      </p:sp>
      <p:pic>
        <p:nvPicPr>
          <p:cNvPr id="20483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 Про батька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 Про дідуся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8172480" cy="12144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smtClean="0"/>
              <a:t>Хто така Оксана Коваленко</a:t>
            </a:r>
            <a:r>
              <a:rPr sz="4000" b="1" smtClean="0"/>
              <a:t>?</a:t>
            </a:r>
            <a:endParaRPr lang="ru-RU" sz="4000"/>
          </a:p>
        </p:txBody>
      </p:sp>
      <p:pic>
        <p:nvPicPr>
          <p:cNvPr id="22531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88" y="1571625"/>
            <a:ext cx="6143625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/>
                </a:solidFill>
                <a:latin typeface="+mn-lt"/>
              </a:rPr>
              <a:t>А.</a:t>
            </a:r>
            <a:r>
              <a:rPr lang="uk-UA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Сестра Тараса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2714625"/>
            <a:ext cx="642937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Б. Подруга дитинства.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</a:t>
            </a:r>
            <a:r>
              <a:rPr lang="uk-UA" sz="3200">
                <a:solidFill>
                  <a:schemeClr val="bg1"/>
                </a:solidFill>
              </a:rPr>
              <a:t> До вчителя</a:t>
            </a: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</a:t>
            </a:r>
            <a:r>
              <a:rPr lang="en-US" sz="320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uk-UA" sz="3200">
                <a:solidFill>
                  <a:schemeClr val="bg1"/>
                </a:solidFill>
              </a:rPr>
              <a:t>До дяка</a:t>
            </a:r>
          </a:p>
        </p:txBody>
      </p:sp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9925" y="0"/>
            <a:ext cx="8474075" cy="1493838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88" y="1571625"/>
            <a:ext cx="6143625" cy="85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</a:t>
            </a:r>
            <a:r>
              <a:rPr lang="uk-UA" sz="3200">
                <a:solidFill>
                  <a:schemeClr val="bg1"/>
                </a:solidFill>
              </a:rPr>
              <a:t>. У дяка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2714625"/>
            <a:ext cx="6429375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3200">
                <a:solidFill>
                  <a:srgbClr val="000000"/>
                </a:solidFill>
                <a:latin typeface="Constantia" pitchFamily="18" charset="0"/>
              </a:rPr>
              <a:t>Б. </a:t>
            </a:r>
            <a:r>
              <a:rPr lang="uk-UA" sz="3200">
                <a:solidFill>
                  <a:srgbClr val="000000"/>
                </a:solidFill>
              </a:rPr>
              <a:t>У пана Енгельгардта</a:t>
            </a:r>
          </a:p>
        </p:txBody>
      </p:sp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3713" y="-6350"/>
            <a:ext cx="7785100" cy="169545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429000"/>
            <a:ext cx="5286375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2643188"/>
            <a:ext cx="6429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Б.</a:t>
            </a:r>
            <a:r>
              <a:rPr lang="uk-UA" sz="3200">
                <a:solidFill>
                  <a:schemeClr val="bg1"/>
                </a:solidFill>
              </a:rPr>
              <a:t> Ширяєв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714500"/>
            <a:ext cx="642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А.</a:t>
            </a:r>
            <a:r>
              <a:rPr lang="uk-UA" sz="3200">
                <a:solidFill>
                  <a:schemeClr val="bg1"/>
                </a:solidFill>
              </a:rPr>
              <a:t> Сошенко</a:t>
            </a:r>
          </a:p>
        </p:txBody>
      </p:sp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1150" y="66675"/>
            <a:ext cx="8296275" cy="169545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Урок Шевченка Г.І\animashku\MM9002835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75"/>
            <a:ext cx="21431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2" descr="C:\Documents and Settings\User\Рабочий стол\animashku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305300"/>
            <a:ext cx="207168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er\Рабочий стол\Урок Шевченка Г.І\animashku\0_68f80_d760d335_L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533775"/>
            <a:ext cx="507206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88" y="1571625"/>
            <a:ext cx="6143625" cy="85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3200">
                <a:solidFill>
                  <a:schemeClr val="bg1"/>
                </a:solidFill>
                <a:latin typeface="Constantia" pitchFamily="18" charset="0"/>
              </a:rPr>
              <a:t>А</a:t>
            </a:r>
            <a:r>
              <a:rPr lang="uk-UA" sz="3200">
                <a:solidFill>
                  <a:schemeClr val="bg1"/>
                </a:solidFill>
              </a:rPr>
              <a:t>. За революційну діяльність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513" y="2420938"/>
            <a:ext cx="6429375" cy="106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3200">
                <a:solidFill>
                  <a:srgbClr val="000000"/>
                </a:solidFill>
                <a:latin typeface="Constantia" pitchFamily="18" charset="0"/>
              </a:rPr>
              <a:t>Б. </a:t>
            </a:r>
            <a:r>
              <a:rPr lang="uk-UA" sz="3200">
                <a:solidFill>
                  <a:srgbClr val="000000"/>
                </a:solidFill>
              </a:rPr>
              <a:t>За написання революційних творів</a:t>
            </a:r>
          </a:p>
        </p:txBody>
      </p:sp>
      <p:pic>
        <p:nvPicPr>
          <p:cNvPr id="2" name="Заголовок 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075" y="-115888"/>
            <a:ext cx="8474075" cy="1493838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</TotalTime>
  <Words>77</Words>
  <PresentationFormat>Экран (4:3)</PresentationFormat>
  <Paragraphs>30</Paragraphs>
  <Slides>10</Slides>
  <Notes>10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1.Коли і де народився Т.Шевченко</dc:title>
  <cp:lastModifiedBy>WinXPProSP3</cp:lastModifiedBy>
  <cp:revision>27</cp:revision>
  <dcterms:modified xsi:type="dcterms:W3CDTF">2014-03-06T16:56:16Z</dcterms:modified>
</cp:coreProperties>
</file>